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64" r:id="rId3"/>
    <p:sldId id="265" r:id="rId4"/>
    <p:sldId id="266" r:id="rId5"/>
    <p:sldId id="268" r:id="rId6"/>
    <p:sldId id="262" r:id="rId7"/>
    <p:sldId id="258" r:id="rId8"/>
    <p:sldId id="259" r:id="rId9"/>
    <p:sldId id="261" r:id="rId10"/>
    <p:sldId id="260" r:id="rId11"/>
    <p:sldId id="269" r:id="rId12"/>
    <p:sldId id="257" r:id="rId13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>
        <p:scale>
          <a:sx n="89" d="100"/>
          <a:sy n="89" d="100"/>
        </p:scale>
        <p:origin x="-1181" y="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E7F8AC7-5F03-1C4A-A8FB-E288B37AC925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EE0F8B-82E4-7541-BA2D-19C990C096C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287682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ACA98CE-BD76-DE4D-8199-D996135C2BC9}" type="datetimeFigureOut">
              <a:rPr lang="en-US" smtClean="0"/>
              <a:t>8/3/2014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C74557F-CB09-DF4B-BBA6-F136A4A8AF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7332006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F0367-8498-FE48-9A94-D734F5D3CFEA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9493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You’ve built the relationship. Use</a:t>
            </a:r>
            <a:r>
              <a:rPr lang="en-US" baseline="0" dirty="0" smtClean="0"/>
              <a:t> that to explain why you’re doing what you’re doing.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F0367-8498-FE48-9A94-D734F5D3CFEA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25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09F0367-8498-FE48-9A94-D734F5D3CFEA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1525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6F5B7E-FD09-0D42-8220-627C6C6D23E0}" type="datetime1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8724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FB4BE-5568-3C4A-9AF9-AABE8EC197C8}" type="datetime1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75628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DE3D0D-E18F-1747-8450-ABB440705E14}" type="datetime1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39434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571390-CDFF-A242-BEBE-27F39EFC7D7A}" type="datetime1">
              <a:rPr lang="en-US" smtClean="0"/>
              <a:t>8/3/2014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11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1CDC48-3FB8-C643-B7A2-E9E2ABAF84B4}" type="datetime1">
              <a:rPr lang="en-US" smtClean="0"/>
              <a:t>8/3/2014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28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20F8D5-827A-C546-BBE2-CA8BA5FF6343}" type="datetime1">
              <a:rPr lang="en-US" smtClean="0"/>
              <a:t>8/3/2014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310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14332B-7DCF-A741-B7ED-D784ED185BFF}" type="datetime1">
              <a:rPr lang="en-US" smtClean="0"/>
              <a:t>8/3/2014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814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35FD5F-2D3C-444F-8B16-E4628AA077C8}" type="datetime1">
              <a:rPr lang="en-US" smtClean="0"/>
              <a:t>8/3/2014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6932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415AF9-D77A-0C4A-919F-02A11BA6810B}" type="datetime1">
              <a:rPr lang="en-US" smtClean="0"/>
              <a:t>8/3/2014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3515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E87898-870A-EB4A-8858-34F6B2812119}" type="datetime1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2102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03D312-70A2-034F-B3B7-04AF53077258}" type="datetime1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378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267048-7F2D-2A44-BF61-D46D852F7642}" type="datetime1">
              <a:rPr lang="en-US" smtClean="0"/>
              <a:t>8/3/2014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@ashleybcoombe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6DAF47F-A6DB-B543-B8CF-C4C568E624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833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Disclosure: Protecting Your Brand and Your Butt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By Ashley Coombe</a:t>
            </a:r>
          </a:p>
          <a:p>
            <a:r>
              <a:rPr lang="en-US" dirty="0" smtClean="0"/>
              <a:t>@</a:t>
            </a:r>
            <a:r>
              <a:rPr lang="en-US" dirty="0" err="1" smtClean="0"/>
              <a:t>ashleybcoombe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7452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0" y="0"/>
            <a:ext cx="83295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1740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100" y="368300"/>
            <a:ext cx="7531100" cy="6108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4339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50165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98198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305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Disclosing the financial relationship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Clear and conspicuous</a:t>
            </a:r>
          </a:p>
          <a:p>
            <a:r>
              <a:rPr lang="en-US" dirty="0" smtClean="0"/>
              <a:t>Not at footer or separate disclosure page</a:t>
            </a:r>
          </a:p>
          <a:p>
            <a:r>
              <a:rPr lang="en-US" dirty="0" smtClean="0"/>
              <a:t>Next to active affiliate links</a:t>
            </a:r>
          </a:p>
          <a:p>
            <a:r>
              <a:rPr lang="en-US" dirty="0" smtClean="0"/>
              <a:t>Clear across all devices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2582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creen Shot 2014-06-10 at 9.53.06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6500" y="2703762"/>
            <a:ext cx="6731000" cy="3492500"/>
          </a:xfrm>
          <a:prstGeom prst="rect">
            <a:avLst/>
          </a:prstGeom>
        </p:spPr>
      </p:pic>
      <p:pic>
        <p:nvPicPr>
          <p:cNvPr id="7" name="Picture 6" descr="Screen Shot 2014-06-10 at 9.53.30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419100"/>
            <a:ext cx="5626100" cy="20066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75773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 Shot 2014-06-10 at 4.01.01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62640" y="-642102"/>
            <a:ext cx="6008248" cy="6858000"/>
          </a:xfrm>
          <a:prstGeom prst="rect">
            <a:avLst/>
          </a:prstGeom>
        </p:spPr>
      </p:pic>
      <p:pic>
        <p:nvPicPr>
          <p:cNvPr id="2" name="Picture 1" descr="Screenshot 2014-04-19 12.06.18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2389" y="810471"/>
            <a:ext cx="4064000" cy="1498600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55216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pic>
        <p:nvPicPr>
          <p:cNvPr id="4" name="Picture 3" descr="Screenshot 2014-08-01 15.55.23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00" y="2667000"/>
            <a:ext cx="8928100" cy="15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14507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4-06-10 at 9.48.32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71500"/>
            <a:ext cx="9144000" cy="5700842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964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39389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@ashleybcoombe</a:t>
            </a:r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876300"/>
            <a:ext cx="9144000" cy="5089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6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389</TotalTime>
  <Words>77</Words>
  <Application>Microsoft Office PowerPoint</Application>
  <PresentationFormat>On-screen Show (4:3)</PresentationFormat>
  <Paragraphs>23</Paragraphs>
  <Slides>12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Disclosure: Protecting Your Brand and Your Butt</vt:lpstr>
      <vt:lpstr>PowerPoint Presentation</vt:lpstr>
      <vt:lpstr>PowerPoint Presentation</vt:lpstr>
      <vt:lpstr>PowerPoint Presentation</vt:lpstr>
      <vt:lpstr>PowerPoint Presentation</vt:lpstr>
      <vt:lpstr>Disclosing the financial relationship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AshleyBCoombe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Disclosure: Protecting Your Brand and Your Butt</dc:title>
  <dc:creator>Ashley Coombe</dc:creator>
  <cp:lastModifiedBy>MissyWard</cp:lastModifiedBy>
  <cp:revision>7</cp:revision>
  <dcterms:created xsi:type="dcterms:W3CDTF">2014-08-01T16:41:47Z</dcterms:created>
  <dcterms:modified xsi:type="dcterms:W3CDTF">2014-08-03T20:44:06Z</dcterms:modified>
</cp:coreProperties>
</file>