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8" r:id="rId2"/>
    <p:sldId id="259" r:id="rId3"/>
    <p:sldId id="260" r:id="rId4"/>
    <p:sldId id="276" r:id="rId5"/>
    <p:sldId id="262" r:id="rId6"/>
    <p:sldId id="277" r:id="rId7"/>
    <p:sldId id="278" r:id="rId8"/>
    <p:sldId id="261" r:id="rId9"/>
    <p:sldId id="263" r:id="rId10"/>
    <p:sldId id="265" r:id="rId11"/>
    <p:sldId id="266" r:id="rId12"/>
    <p:sldId id="257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18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12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9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95504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6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73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1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4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36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87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08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6345350F-0912-4791-A7B7-796274910D66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E28B981-7533-4946-8AE3-6CCA433F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7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rvardhomemaker.com/tight-quarters-10-simple-ways-to-create-space-and-get-organized/" TargetMode="External"/><Relationship Id="rId2" Type="http://schemas.openxmlformats.org/officeDocument/2006/relationships/hyperlink" Target="http://www.harvardhomemaker.com/a-well-traveled-moms-guide-30-smart-tips-for-flying-with-a-baby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hyperlink" Target="http://www.harvardhomemaker.com/20-thoughtful-and-creative-gifts-for-her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egantthemes.com/affiliates/" TargetMode="External"/><Relationship Id="rId2" Type="http://schemas.openxmlformats.org/officeDocument/2006/relationships/hyperlink" Target="http://prettylinkpro.com/affiliate-progra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harvardhomemaker.com/10-things-to-think-about-before-your-child-starts-kindergarte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thegraphicsfairy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umzee.com/shop/?search=batman" TargetMode="External"/><Relationship Id="rId2" Type="http://schemas.openxmlformats.org/officeDocument/2006/relationships/hyperlink" Target="http://www.costumzee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Demystifying Affiliate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Quick survey – what level are we at?</a:t>
            </a:r>
          </a:p>
          <a:p>
            <a:r>
              <a:rPr lang="en-US" dirty="0" smtClean="0"/>
              <a:t>101 – Affiliate Marketing is just advertising fees based on actual customer purchases.</a:t>
            </a:r>
          </a:p>
          <a:p>
            <a:r>
              <a:rPr lang="en-US" dirty="0" smtClean="0"/>
              <a:t>201 – Affiliate Marketing is product searches, product links, reviews, and exploring deep links.  </a:t>
            </a:r>
          </a:p>
          <a:p>
            <a:r>
              <a:rPr lang="en-US" dirty="0" smtClean="0"/>
              <a:t>301 – Affiliate Marketing is </a:t>
            </a:r>
            <a:r>
              <a:rPr lang="en-US" dirty="0" err="1" smtClean="0"/>
              <a:t>datafeeds</a:t>
            </a:r>
            <a:r>
              <a:rPr lang="en-US" dirty="0" smtClean="0"/>
              <a:t>, RSS feeds, PHP, </a:t>
            </a:r>
            <a:r>
              <a:rPr lang="en-US" dirty="0" err="1" smtClean="0"/>
              <a:t>MySQL</a:t>
            </a:r>
            <a:r>
              <a:rPr lang="en-US" dirty="0" smtClean="0"/>
              <a:t>, and more… </a:t>
            </a:r>
            <a:endParaRPr lang="en-US" dirty="0"/>
          </a:p>
        </p:txBody>
      </p:sp>
      <p:pic>
        <p:nvPicPr>
          <p:cNvPr id="1026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am I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retailer customers, along with those that I speak to who aren’t even customers of ours, are looking for you.</a:t>
            </a:r>
          </a:p>
          <a:p>
            <a:r>
              <a:rPr lang="en-US" dirty="0" smtClean="0"/>
              <a:t>New customers to them are more important than some of the more tired out concepts in Affiliate Marketing.  </a:t>
            </a:r>
          </a:p>
          <a:p>
            <a:r>
              <a:rPr lang="en-US" dirty="0" smtClean="0"/>
              <a:t>You are in an enormously advantageous bargaining position.</a:t>
            </a: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Get Started?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Bottom line, relevancy is the number one key.  This isn’t </a:t>
            </a:r>
            <a:r>
              <a:rPr lang="en-US" dirty="0" err="1" smtClean="0"/>
              <a:t>adwords</a:t>
            </a:r>
            <a:r>
              <a:rPr lang="en-US" dirty="0" smtClean="0"/>
              <a:t>, display rotations, or CPC – this is relevant content chosen for you, to be directed at your audience.</a:t>
            </a:r>
          </a:p>
          <a:p>
            <a:r>
              <a:rPr lang="en-US" dirty="0" smtClean="0"/>
              <a:t>Think of the audience concept – your readers are your audience – what will they respond to?</a:t>
            </a:r>
          </a:p>
          <a:p>
            <a:r>
              <a:rPr lang="en-US" dirty="0" smtClean="0"/>
              <a:t>The number one benefit to Affiliate Marketing is the ability to be relevant, and it is also the number one roadblock to activity.  </a:t>
            </a: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available?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 a blogger, there are really 3 kinds of programs to participate in.</a:t>
            </a:r>
          </a:p>
          <a:p>
            <a:pPr marL="0" indent="0">
              <a:buNone/>
            </a:pPr>
            <a:r>
              <a:rPr lang="en-US" dirty="0" smtClean="0"/>
              <a:t>	1.  Retail products to solve problems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 Business products you use to create 		your blog and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3.  Things you do to either run your 			business or your family.</a:t>
            </a:r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960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explore retail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1,000s of programs out there.   Big box, little niche sites, just about everything you use on a day to day basis.</a:t>
            </a:r>
          </a:p>
          <a:p>
            <a:r>
              <a:rPr lang="en-US" dirty="0" smtClean="0"/>
              <a:t>Not all encompassing, but the best sites weave commentary with advertisement.   Talking about a product that solves a problem leads to conversion.</a:t>
            </a:r>
          </a:p>
          <a:p>
            <a:r>
              <a:rPr lang="en-US" dirty="0">
                <a:hlinkClick r:id="rId2"/>
              </a:rPr>
              <a:t>http://www.harvardhomemaker.com/a-well-traveled-moms-guide-30-smart-tips-for-flying-with-a-baby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http://www.harvardhomemaker.com/tight-quarters-10-simple-ways-to-create-space-and-get-organized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r>
              <a:rPr lang="en-US" dirty="0">
                <a:hlinkClick r:id="rId4"/>
              </a:rPr>
              <a:t>http://www.harvardhomemaker.com/20-thoughtful-and-creative-gifts-for-her</a:t>
            </a:r>
            <a:r>
              <a:rPr lang="en-US" dirty="0" smtClean="0">
                <a:hlinkClick r:id="rId4"/>
              </a:rPr>
              <a:t>/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826505"/>
          </a:xfrm>
        </p:spPr>
        <p:txBody>
          <a:bodyPr/>
          <a:lstStyle/>
          <a:p>
            <a:r>
              <a:rPr lang="en-US" dirty="0" smtClean="0"/>
              <a:t>What about products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404" y="1447800"/>
            <a:ext cx="6446520" cy="435133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As a blogger, one of the more common questions is simply “how do you do all that?”.  </a:t>
            </a:r>
          </a:p>
          <a:p>
            <a:r>
              <a:rPr lang="en-US" dirty="0" smtClean="0"/>
              <a:t>Tools that you use on a daily basis also can be recommended via Affiliate.</a:t>
            </a:r>
          </a:p>
          <a:p>
            <a:r>
              <a:rPr lang="en-US" dirty="0" smtClean="0"/>
              <a:t>Blog themes, social media tools, newsletter services, hosting providers, etc…   </a:t>
            </a:r>
          </a:p>
          <a:p>
            <a:r>
              <a:rPr lang="en-US" dirty="0">
                <a:hlinkClick r:id="rId2"/>
              </a:rPr>
              <a:t>http://prettylinkpro.com/affiliate-program</a:t>
            </a:r>
            <a:r>
              <a:rPr lang="en-US" dirty="0" smtClean="0">
                <a:hlinkClick r:id="rId2"/>
              </a:rPr>
              <a:t>/</a:t>
            </a:r>
            <a:r>
              <a:rPr lang="en-US" dirty="0"/>
              <a:t> , </a:t>
            </a:r>
            <a:r>
              <a:rPr lang="en-US" dirty="0">
                <a:hlinkClick r:id="rId3"/>
              </a:rPr>
              <a:t>http://www.elegantthemes.com/affiliates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, etc…</a:t>
            </a:r>
          </a:p>
          <a:p>
            <a:r>
              <a:rPr lang="en-US" dirty="0" smtClean="0"/>
              <a:t>Create a post or newsletter every quarter or so dedicated to your “How” process.</a:t>
            </a:r>
          </a:p>
          <a:p>
            <a:r>
              <a:rPr lang="en-US" dirty="0" smtClean="0"/>
              <a:t>Many of the bloggers I know make more money in these areas as they are more comfortable there than interrupting content sections.</a:t>
            </a:r>
          </a:p>
          <a:p>
            <a:r>
              <a:rPr lang="en-US" dirty="0" smtClean="0"/>
              <a:t>Conference registrations, even referring other bloggers to programs can be productive as well.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29" y="5562601"/>
            <a:ext cx="1710099" cy="125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37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you do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 to how you structure your blog, often times there are simply events or life moments that you can share.</a:t>
            </a:r>
          </a:p>
          <a:p>
            <a:r>
              <a:rPr lang="en-US" dirty="0" smtClean="0"/>
              <a:t>You are an expert at a dozen things you do every day.   From running your business, organizing your banking accounts, labeling your kid’s lunchboxes, to planning fun family vacations.  </a:t>
            </a:r>
          </a:p>
          <a:p>
            <a:r>
              <a:rPr lang="en-US" dirty="0" smtClean="0"/>
              <a:t>Take advantage of seasonal trends – they are greatly impactful.   This year’s World Cup was a great example.</a:t>
            </a:r>
          </a:p>
          <a:p>
            <a:r>
              <a:rPr lang="en-US" dirty="0">
                <a:hlinkClick r:id="rId2"/>
              </a:rPr>
              <a:t>http://www.harvardhomemaker.com/10-things-to-think-about-before-your-child-starts-kindergarten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60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Away from the Sidebar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Think about how you see things as an audience member.   What makes you interested.</a:t>
            </a:r>
          </a:p>
          <a:p>
            <a:r>
              <a:rPr lang="en-US" dirty="0" smtClean="0"/>
              <a:t>Affiliate Marketing works because you get to choose these subtle moments when your audience will react the best.  </a:t>
            </a:r>
          </a:p>
          <a:p>
            <a:r>
              <a:rPr lang="en-US" dirty="0" smtClean="0"/>
              <a:t>Think movies / product placement vs. billboard ads.</a:t>
            </a:r>
          </a:p>
          <a:p>
            <a:r>
              <a:rPr lang="en-US" dirty="0">
                <a:hlinkClick r:id="rId2"/>
              </a:rPr>
              <a:t>http://thegraphicsfairy.com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Outside the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market what everyone else is marketing.  Your audience isn’t generic – neither are products.</a:t>
            </a:r>
          </a:p>
          <a:p>
            <a:r>
              <a:rPr lang="en-US" dirty="0" smtClean="0"/>
              <a:t>Promote products that you use, care about, are passionate about, or those that you can relay pertinent information to your audience.</a:t>
            </a: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 by using Deals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don’t recommend just specifically deals marketing to anyone at this point due to the crowded nature of the space.</a:t>
            </a:r>
          </a:p>
          <a:p>
            <a:r>
              <a:rPr lang="en-US" dirty="0" smtClean="0"/>
              <a:t>Supplementing reviews with available deals is a great plan – but if you do it, contact the merchant and get a custom code.  Find out how they are commissioning coupon sites.</a:t>
            </a: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the Banner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rely on Google.</a:t>
            </a:r>
          </a:p>
          <a:p>
            <a:r>
              <a:rPr lang="en-US" dirty="0" smtClean="0"/>
              <a:t>Create sticky sites.  Readership/Audience/RSS/Email/Capture</a:t>
            </a:r>
          </a:p>
          <a:p>
            <a:r>
              <a:rPr lang="en-US" dirty="0" smtClean="0"/>
              <a:t>If you aren’t capturing customers at reading time – you are missing out on customers.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The #1 purpose of every blog post is to get someone to sign up for your newsletter.  </a:t>
            </a:r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Datafeeds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they?</a:t>
            </a:r>
          </a:p>
          <a:p>
            <a:r>
              <a:rPr lang="en-US" dirty="0" smtClean="0"/>
              <a:t>Essentially a giant spreadsheet of data that an individual retailer has in inventory.</a:t>
            </a:r>
          </a:p>
          <a:p>
            <a:r>
              <a:rPr lang="en-US" dirty="0" smtClean="0"/>
              <a:t>They turn affiliate marketing into the powerful marketing channel that it is.</a:t>
            </a:r>
          </a:p>
          <a:p>
            <a:r>
              <a:rPr lang="en-US" dirty="0" smtClean="0">
                <a:hlinkClick r:id="rId2"/>
              </a:rPr>
              <a:t>http://www.costumzee.com/</a:t>
            </a:r>
            <a:r>
              <a:rPr lang="en-US" dirty="0" smtClean="0"/>
              <a:t> vs. </a:t>
            </a:r>
            <a:r>
              <a:rPr lang="en-US" dirty="0" smtClean="0">
                <a:hlinkClick r:id="rId3"/>
              </a:rPr>
              <a:t>http://www.costumzee.com/shop/?search=batman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all that – how do I pick and start?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following sessions will investigate this in detail – so I’ll stop for questions!</a:t>
            </a:r>
            <a:endParaRPr lang="en-US" dirty="0"/>
          </a:p>
        </p:txBody>
      </p:sp>
      <p:pic>
        <p:nvPicPr>
          <p:cNvPr id="4" name="Picture 2" descr="Affiliate Summit East in NY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919" y="5543601"/>
            <a:ext cx="1736009" cy="1273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TC103457515[[fn=View]]</Template>
  <TotalTime>7951</TotalTime>
  <Words>765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View</vt:lpstr>
      <vt:lpstr>Demystifying Affiliate Marketing</vt:lpstr>
      <vt:lpstr>Why am I here?</vt:lpstr>
      <vt:lpstr>How to Get Started?</vt:lpstr>
      <vt:lpstr>What is available?</vt:lpstr>
      <vt:lpstr>Let’s explore retail</vt:lpstr>
      <vt:lpstr>What about products you use?</vt:lpstr>
      <vt:lpstr>Things you do</vt:lpstr>
      <vt:lpstr>Get Away from the Sidebar</vt:lpstr>
      <vt:lpstr>Get Outside the Box</vt:lpstr>
      <vt:lpstr>Supplement by using Deals</vt:lpstr>
      <vt:lpstr>Beyond the Banner</vt:lpstr>
      <vt:lpstr>Datafeeds</vt:lpstr>
      <vt:lpstr>After all that – how do I pick and start?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Beyond The Banner</dc:title>
  <dc:creator>Brian Littleton</dc:creator>
  <cp:lastModifiedBy>MissyWard</cp:lastModifiedBy>
  <cp:revision>795</cp:revision>
  <dcterms:created xsi:type="dcterms:W3CDTF">2012-06-15T14:24:32Z</dcterms:created>
  <dcterms:modified xsi:type="dcterms:W3CDTF">2014-08-03T20:41:36Z</dcterms:modified>
</cp:coreProperties>
</file>