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9" r:id="rId3"/>
    <p:sldId id="261" r:id="rId4"/>
    <p:sldId id="265" r:id="rId5"/>
    <p:sldId id="257" r:id="rId6"/>
    <p:sldId id="259" r:id="rId7"/>
    <p:sldId id="266" r:id="rId8"/>
    <p:sldId id="263" r:id="rId9"/>
    <p:sldId id="260" r:id="rId10"/>
    <p:sldId id="262" r:id="rId11"/>
    <p:sldId id="267" r:id="rId12"/>
    <p:sldId id="268" r:id="rId13"/>
    <p:sldId id="264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89" d="100"/>
          <a:sy n="89" d="100"/>
        </p:scale>
        <p:origin x="-1181" y="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16A1B-7851-0C4F-AA79-B33929A0A5C0}" type="datetimeFigureOut">
              <a:rPr lang="en-US" smtClean="0"/>
              <a:t>7/30/2014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59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37381-39CB-DC43-BFC3-2A9A984CA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146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16A1B-7851-0C4F-AA79-B33929A0A5C0}" type="datetimeFigureOut">
              <a:rPr lang="en-US" smtClean="0"/>
              <a:t>7/30/2014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37381-39CB-DC43-BFC3-2A9A984CA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45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16A1B-7851-0C4F-AA79-B33929A0A5C0}" type="datetimeFigureOut">
              <a:rPr lang="en-US" smtClean="0"/>
              <a:t>7/30/2014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37381-39CB-DC43-BFC3-2A9A984CA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894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16A1B-7851-0C4F-AA79-B33929A0A5C0}" type="datetimeFigureOut">
              <a:rPr lang="en-US" smtClean="0"/>
              <a:t>7/30/2014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37381-39CB-DC43-BFC3-2A9A984CA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183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16A1B-7851-0C4F-AA79-B33929A0A5C0}" type="datetimeFigureOut">
              <a:rPr lang="en-US" smtClean="0"/>
              <a:t>7/30/2014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37381-39CB-DC43-BFC3-2A9A984CA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649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16A1B-7851-0C4F-AA79-B33929A0A5C0}" type="datetimeFigureOut">
              <a:rPr lang="en-US" smtClean="0"/>
              <a:t>7/30/2014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37381-39CB-DC43-BFC3-2A9A984CA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247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16A1B-7851-0C4F-AA79-B33929A0A5C0}" type="datetimeFigureOut">
              <a:rPr lang="en-US" smtClean="0"/>
              <a:t>7/30/2014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37381-39CB-DC43-BFC3-2A9A984CA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36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16A1B-7851-0C4F-AA79-B33929A0A5C0}" type="datetimeFigureOut">
              <a:rPr lang="en-US" smtClean="0"/>
              <a:t>7/30/2014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37381-39CB-DC43-BFC3-2A9A984CA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576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16A1B-7851-0C4F-AA79-B33929A0A5C0}" type="datetimeFigureOut">
              <a:rPr lang="en-US" smtClean="0"/>
              <a:t>7/30/2014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37381-39CB-DC43-BFC3-2A9A984CA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734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16A1B-7851-0C4F-AA79-B33929A0A5C0}" type="datetimeFigureOut">
              <a:rPr lang="en-US" smtClean="0"/>
              <a:t>7/30/2014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37381-39CB-DC43-BFC3-2A9A984CA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457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16A1B-7851-0C4F-AA79-B33929A0A5C0}" type="datetimeFigureOut">
              <a:rPr lang="en-US" smtClean="0"/>
              <a:t>7/30/2014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37381-39CB-DC43-BFC3-2A9A984CA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012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://www.facebook.com/eboveandbeyond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48716"/>
            <a:ext cx="28607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            </a:t>
            </a:r>
            <a:r>
              <a:rPr lang="en-US" dirty="0" err="1" smtClean="0"/>
              <a:t>linkedin.com</a:t>
            </a:r>
            <a:r>
              <a:rPr lang="en-US" dirty="0" smtClean="0"/>
              <a:t>/in/</a:t>
            </a:r>
            <a:r>
              <a:rPr lang="en-US" dirty="0" err="1" smtClean="0"/>
              <a:t>jennifermyersward</a:t>
            </a:r>
            <a:r>
              <a:rPr lang="en-US" dirty="0" smtClean="0"/>
              <a:t>/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27245" y="6343239"/>
            <a:ext cx="18945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rgbClr val="7F7F7F"/>
                </a:solidFill>
              </a:defRPr>
            </a:lvl1pPr>
          </a:lstStyle>
          <a:p>
            <a:r>
              <a:rPr lang="en-US" dirty="0" smtClean="0"/>
              <a:t>@</a:t>
            </a:r>
            <a:r>
              <a:rPr lang="en-US" dirty="0" err="1" smtClean="0"/>
              <a:t>jenmyersward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14050" y="6356350"/>
            <a:ext cx="2572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i="0" u="none">
                <a:solidFill>
                  <a:srgbClr val="7F7F7F"/>
                </a:solidFill>
              </a:defRPr>
            </a:lvl1pPr>
          </a:lstStyle>
          <a:p>
            <a:r>
              <a:rPr lang="en-US" smtClean="0">
                <a:hlinkClick r:id="rId13"/>
              </a:rPr>
              <a:t>facebook.com/eboveandbeyond</a:t>
            </a:r>
            <a:r>
              <a:rPr lang="en-US" smtClean="0"/>
              <a:t> </a:t>
            </a:r>
          </a:p>
          <a:p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457200" y="274638"/>
            <a:ext cx="8229600" cy="6446837"/>
          </a:xfrm>
          <a:prstGeom prst="rect">
            <a:avLst/>
          </a:prstGeom>
          <a:noFill/>
          <a:ln w="1905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347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i="1" kern="1200">
          <a:solidFill>
            <a:schemeClr val="tx2">
              <a:lumMod val="40000"/>
              <a:lumOff val="6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7F7F7F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7F7F7F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7F7F7F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7F7F7F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7F7F7F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boveandbeyond.com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facebook.com/eboveandbeyond" TargetMode="External"/><Relationship Id="rId5" Type="http://schemas.openxmlformats.org/officeDocument/2006/relationships/hyperlink" Target="http://www.linkedin.com/in/jennifermyersward/" TargetMode="External"/><Relationship Id="rId4" Type="http://schemas.openxmlformats.org/officeDocument/2006/relationships/hyperlink" Target="mailto:jennifer@eboveandbeyond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9608" y="1041481"/>
            <a:ext cx="8186108" cy="1470025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How to Choose the </a:t>
            </a:r>
            <a:br>
              <a:rPr lang="en-US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</a:br>
            <a:r>
              <a:rPr lang="en-US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Right</a:t>
            </a:r>
            <a:r>
              <a:rPr lang="en-US" dirty="0"/>
              <a:t> </a:t>
            </a:r>
            <a:r>
              <a:rPr lang="en-US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Affiliate Program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2" name="Picture 11" descr="375x345_affiliat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825" y="2607552"/>
            <a:ext cx="2381250" cy="21907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9608" y="5624066"/>
            <a:ext cx="81861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Affiliate Marketing for Bloggers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Affiliate Summit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August 9, 2014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784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8EB4E3"/>
                </a:solidFill>
              </a:rPr>
              <a:t>3 Things to Consider</a:t>
            </a:r>
            <a:endParaRPr lang="en-US" dirty="0">
              <a:solidFill>
                <a:srgbClr val="8EB4E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Product</a:t>
            </a:r>
          </a:p>
          <a:p>
            <a:endParaRPr lang="en-US" dirty="0"/>
          </a:p>
          <a:p>
            <a:r>
              <a:rPr lang="en-US" dirty="0" smtClean="0"/>
              <a:t>The Merchant</a:t>
            </a:r>
          </a:p>
          <a:p>
            <a:endParaRPr lang="en-US" dirty="0" smtClean="0"/>
          </a:p>
          <a:p>
            <a:r>
              <a:rPr lang="en-US" dirty="0" smtClean="0"/>
              <a:t>The Program</a:t>
            </a:r>
            <a:endParaRPr lang="en-US" sz="2600" dirty="0" smtClean="0">
              <a:solidFill>
                <a:srgbClr val="8EB4E3"/>
              </a:solidFill>
            </a:endParaRP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476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8EB4E3"/>
                </a:solidFill>
              </a:rPr>
              <a:t>The Product</a:t>
            </a:r>
            <a:endParaRPr lang="en-US" dirty="0">
              <a:solidFill>
                <a:srgbClr val="8EB4E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Are you passionate about it?                            </a:t>
            </a:r>
            <a:r>
              <a:rPr lang="en-US" sz="2600" dirty="0" smtClean="0">
                <a:solidFill>
                  <a:srgbClr val="8EB4E3"/>
                </a:solidFill>
              </a:rPr>
              <a:t>(This sounds obvious, but it should be something you like and that you really feel strongly about.)</a:t>
            </a:r>
          </a:p>
          <a:p>
            <a:endParaRPr lang="en-US" dirty="0" smtClean="0"/>
          </a:p>
          <a:p>
            <a:r>
              <a:rPr lang="en-US" dirty="0" smtClean="0"/>
              <a:t>Does it appeal to your audience?                       </a:t>
            </a:r>
            <a:r>
              <a:rPr lang="en-US" sz="2600" dirty="0" smtClean="0">
                <a:solidFill>
                  <a:srgbClr val="8EB4E3"/>
                </a:solidFill>
              </a:rPr>
              <a:t>(Be sure it’s something you know will bring value to your audience, you have built a relationship with them.)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21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8EB4E3"/>
                </a:solidFill>
              </a:rPr>
              <a:t>The Product</a:t>
            </a:r>
            <a:endParaRPr lang="en-US" dirty="0">
              <a:solidFill>
                <a:srgbClr val="8EB4E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Is it priced competitively?                                       </a:t>
            </a:r>
            <a:r>
              <a:rPr lang="en-US" sz="2600" dirty="0" smtClean="0">
                <a:solidFill>
                  <a:srgbClr val="8EB4E3"/>
                </a:solidFill>
              </a:rPr>
              <a:t>(Be sure it’s not overpriced or that it can be found cheaper at most other retailers.)</a:t>
            </a:r>
            <a:endParaRPr lang="en-US" sz="2600" dirty="0">
              <a:solidFill>
                <a:srgbClr val="8EB4E3"/>
              </a:solidFill>
            </a:endParaRPr>
          </a:p>
          <a:p>
            <a:endParaRPr lang="en-US" dirty="0" smtClean="0"/>
          </a:p>
          <a:p>
            <a:r>
              <a:rPr lang="en-US" dirty="0" smtClean="0"/>
              <a:t>What is the Average Order Value (AOV)?             </a:t>
            </a:r>
            <a:r>
              <a:rPr lang="en-US" sz="26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(Be sure that it’s high enough to make money for your efforts, but not so high that it’s rarely ever purchased.)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684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8EB4E3"/>
                </a:solidFill>
              </a:rPr>
              <a:t>The Product</a:t>
            </a:r>
            <a:endParaRPr lang="en-US" dirty="0">
              <a:solidFill>
                <a:srgbClr val="8EB4E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What does the competitive landscape look like? </a:t>
            </a:r>
            <a:r>
              <a:rPr lang="en-US" sz="2600" dirty="0" smtClean="0">
                <a:solidFill>
                  <a:srgbClr val="8EB4E3"/>
                </a:solidFill>
              </a:rPr>
              <a:t>(You don’t want to hitch your wagon to something that can be found anywhere and everywhere)</a:t>
            </a:r>
          </a:p>
          <a:p>
            <a:endParaRPr lang="en-US" dirty="0" smtClean="0"/>
          </a:p>
          <a:p>
            <a:r>
              <a:rPr lang="en-US" dirty="0" smtClean="0"/>
              <a:t>Is there a demand for it?                                 </a:t>
            </a:r>
            <a:r>
              <a:rPr lang="en-US" sz="2600" dirty="0" smtClean="0"/>
              <a:t>          </a:t>
            </a:r>
            <a:r>
              <a:rPr lang="en-US" sz="2600" dirty="0" smtClean="0">
                <a:solidFill>
                  <a:srgbClr val="8EB4E3"/>
                </a:solidFill>
              </a:rPr>
              <a:t>(It</a:t>
            </a:r>
            <a:r>
              <a:rPr lang="fr-FR" sz="2600" dirty="0" smtClean="0">
                <a:solidFill>
                  <a:srgbClr val="8EB4E3"/>
                </a:solidFill>
              </a:rPr>
              <a:t>’</a:t>
            </a:r>
            <a:r>
              <a:rPr lang="en-US" sz="2600" dirty="0" smtClean="0">
                <a:solidFill>
                  <a:srgbClr val="8EB4E3"/>
                </a:solidFill>
              </a:rPr>
              <a:t>s a good idea to get a feeling for how much demand and interest is out there for your product.  *Tool: Google Keyword Planner)</a:t>
            </a:r>
          </a:p>
          <a:p>
            <a:endParaRPr lang="en-US" dirty="0"/>
          </a:p>
          <a:p>
            <a:r>
              <a:rPr lang="en-US" dirty="0" smtClean="0"/>
              <a:t>What is the buying cycle for this product?     </a:t>
            </a:r>
            <a:r>
              <a:rPr lang="en-US" sz="2600" dirty="0" smtClean="0">
                <a:solidFill>
                  <a:srgbClr val="8EB4E3"/>
                </a:solidFill>
              </a:rPr>
              <a:t>(Consider the frequency of the product purchase and is it something researched online but not purchased there.)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346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8EB4E3"/>
                </a:solidFill>
              </a:rPr>
              <a:t>The Merchant</a:t>
            </a:r>
            <a:endParaRPr lang="en-US" dirty="0">
              <a:solidFill>
                <a:srgbClr val="8EB4E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Are they well known or have a unique story? </a:t>
            </a:r>
            <a:r>
              <a:rPr lang="en-US" sz="2400" dirty="0" smtClean="0">
                <a:solidFill>
                  <a:srgbClr val="8EB4E3"/>
                </a:solidFill>
              </a:rPr>
              <a:t>(It can be easier to get someone interested in purchasing a product if they are familiar with the brand or there’s a very interesting story to be told about it.)</a:t>
            </a:r>
          </a:p>
          <a:p>
            <a:endParaRPr lang="en-US" dirty="0"/>
          </a:p>
          <a:p>
            <a:r>
              <a:rPr lang="en-US" dirty="0" smtClean="0"/>
              <a:t>Is the site professional and easy to navigate?  </a:t>
            </a:r>
            <a:r>
              <a:rPr lang="en-US" sz="2400" dirty="0" smtClean="0">
                <a:solidFill>
                  <a:srgbClr val="8EB4E3"/>
                </a:solidFill>
              </a:rPr>
              <a:t>(You need to be sure that your readers are being brought somewhere they feel comfortable shopping.)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953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8EB4E3"/>
                </a:solidFill>
              </a:rPr>
              <a:t>The Merchant</a:t>
            </a:r>
            <a:endParaRPr lang="en-US" dirty="0">
              <a:solidFill>
                <a:srgbClr val="8EB4E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Is </a:t>
            </a:r>
            <a:r>
              <a:rPr lang="en-US" dirty="0"/>
              <a:t>their checkout a streamlined process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?</a:t>
            </a:r>
            <a:r>
              <a:rPr lang="en-US" sz="2400" dirty="0" smtClean="0">
                <a:solidFill>
                  <a:srgbClr val="8EB4E3"/>
                </a:solidFill>
              </a:rPr>
              <a:t>             (So many times sites make checkout so hard and confusing, shoppers just bail, make sure you step through the process.)</a:t>
            </a:r>
            <a:endParaRPr lang="en-US" sz="2400" dirty="0">
              <a:solidFill>
                <a:srgbClr val="8EB4E3"/>
              </a:solidFill>
            </a:endParaRPr>
          </a:p>
          <a:p>
            <a:endParaRPr lang="en-US" dirty="0"/>
          </a:p>
          <a:p>
            <a:r>
              <a:rPr lang="en-US" dirty="0"/>
              <a:t>What is </a:t>
            </a:r>
            <a:r>
              <a:rPr lang="en-US" dirty="0" smtClean="0"/>
              <a:t>their site </a:t>
            </a:r>
            <a:r>
              <a:rPr lang="en-US" dirty="0"/>
              <a:t>conversion rate</a:t>
            </a:r>
            <a:r>
              <a:rPr lang="en-US" dirty="0" smtClean="0"/>
              <a:t>?                         </a:t>
            </a:r>
            <a:r>
              <a:rPr lang="en-US" sz="2400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(This is a handy metric that will let you know very quickly how well the traffic you send will convert into dollars for you.  It also can indicate how user-friendly the site itself is.)</a:t>
            </a:r>
            <a:endParaRPr lang="en-US" sz="2400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349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8EB4E3"/>
                </a:solidFill>
              </a:rPr>
              <a:t>The Program</a:t>
            </a:r>
            <a:endParaRPr lang="en-US" dirty="0">
              <a:solidFill>
                <a:srgbClr val="8EB4E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What is the commission rate?                         </a:t>
            </a:r>
            <a:r>
              <a:rPr lang="en-US" sz="2400" dirty="0" smtClean="0">
                <a:solidFill>
                  <a:srgbClr val="8EB4E3"/>
                </a:solidFill>
              </a:rPr>
              <a:t>(Consider how this compares to other similar merchants and find out if there are opportunities for bonuses or increases along the way.)</a:t>
            </a: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How does this compare with their AOV?</a:t>
            </a:r>
            <a:r>
              <a:rPr lang="en-US" sz="2600" dirty="0" smtClean="0">
                <a:solidFill>
                  <a:srgbClr val="8EB4E3"/>
                </a:solidFill>
              </a:rPr>
              <a:t>          </a:t>
            </a:r>
            <a:r>
              <a:rPr lang="en-US" sz="2400" dirty="0" smtClean="0">
                <a:solidFill>
                  <a:srgbClr val="8EB4E3"/>
                </a:solidFill>
              </a:rPr>
              <a:t>(It’s sort of a 1-2 punch, the AOV might be high enough that you are still profitable at a seemingly lower commission rate)</a:t>
            </a: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434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8EB4E3"/>
                </a:solidFill>
              </a:rPr>
              <a:t>The Program</a:t>
            </a:r>
            <a:endParaRPr lang="en-US" dirty="0">
              <a:solidFill>
                <a:srgbClr val="8EB4E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229601" cy="45259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What is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the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cookie duration or return days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? </a:t>
            </a:r>
            <a:r>
              <a:rPr lang="en-US" sz="2400" dirty="0" smtClean="0">
                <a:solidFill>
                  <a:srgbClr val="8EB4E3"/>
                </a:solidFill>
              </a:rPr>
              <a:t>(Based on the type of product and the buying cycle, you want to ensure you will get credit for the sale and maybe even subsequent sales.)</a:t>
            </a:r>
            <a:endParaRPr lang="en-US" sz="2400" dirty="0">
              <a:solidFill>
                <a:srgbClr val="8EB4E3"/>
              </a:solidFill>
            </a:endParaRPr>
          </a:p>
          <a:p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What is their Earnings Per Click (EPC)?                 </a:t>
            </a:r>
            <a:r>
              <a:rPr lang="en-US" sz="2400" dirty="0" smtClean="0">
                <a:solidFill>
                  <a:srgbClr val="8EB4E3"/>
                </a:solidFill>
              </a:rPr>
              <a:t>(This is simply an average of how much money you can expect to earn for every visitor you send. It gives you a quick snapshot of how the program might perform for you.)</a:t>
            </a:r>
          </a:p>
          <a:p>
            <a:pPr marL="0" indent="0">
              <a:buNone/>
            </a:pPr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078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8EB4E3"/>
                </a:solidFill>
              </a:rPr>
              <a:t>The Program</a:t>
            </a:r>
            <a:endParaRPr lang="en-US" dirty="0">
              <a:solidFill>
                <a:srgbClr val="8EB4E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Are you provided with an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“arsenal” of tools?                         </a:t>
            </a:r>
            <a:r>
              <a:rPr lang="en-US" sz="2400" dirty="0" smtClean="0">
                <a:solidFill>
                  <a:srgbClr val="8EB4E3"/>
                </a:solidFill>
              </a:rPr>
              <a:t>(It’s important for you to have tools in order to promote the product, they should provide things like: data feeds, </a:t>
            </a:r>
            <a:r>
              <a:rPr lang="en-US" sz="2400" dirty="0">
                <a:solidFill>
                  <a:srgbClr val="8EB4E3"/>
                </a:solidFill>
              </a:rPr>
              <a:t>deep links, banners, text links, </a:t>
            </a:r>
            <a:r>
              <a:rPr lang="en-US" sz="2400" dirty="0" smtClean="0">
                <a:solidFill>
                  <a:srgbClr val="8EB4E3"/>
                </a:solidFill>
              </a:rPr>
              <a:t>videos, special content</a:t>
            </a:r>
            <a:r>
              <a:rPr lang="en-US" sz="2400" dirty="0">
                <a:solidFill>
                  <a:srgbClr val="8EB4E3"/>
                </a:solidFill>
              </a:rPr>
              <a:t>, etc.</a:t>
            </a:r>
            <a:r>
              <a:rPr lang="en-US" sz="2400" dirty="0" smtClean="0">
                <a:solidFill>
                  <a:srgbClr val="8EB4E3"/>
                </a:solidFill>
              </a:rPr>
              <a:t>)</a:t>
            </a: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What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are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the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Terms of Service? 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                </a:t>
            </a:r>
            <a:r>
              <a:rPr lang="en-US" sz="2400" dirty="0" smtClean="0">
                <a:solidFill>
                  <a:srgbClr val="8EB4E3"/>
                </a:solidFill>
              </a:rPr>
              <a:t>(You need to take the time to review this so you don’t break the terms and not get paid.  It covers things like: PPC bidding, </a:t>
            </a:r>
            <a:r>
              <a:rPr lang="en-US" sz="2400" dirty="0">
                <a:solidFill>
                  <a:srgbClr val="8EB4E3"/>
                </a:solidFill>
              </a:rPr>
              <a:t>direct linking, </a:t>
            </a:r>
            <a:r>
              <a:rPr lang="en-US" sz="2400" dirty="0" smtClean="0">
                <a:solidFill>
                  <a:srgbClr val="8EB4E3"/>
                </a:solidFill>
              </a:rPr>
              <a:t>emailing, </a:t>
            </a:r>
            <a:r>
              <a:rPr lang="en-US" sz="2400" dirty="0">
                <a:solidFill>
                  <a:srgbClr val="8EB4E3"/>
                </a:solidFill>
              </a:rPr>
              <a:t>coupon code use, etc.</a:t>
            </a:r>
            <a:r>
              <a:rPr lang="en-US" sz="2400" dirty="0" smtClean="0">
                <a:solidFill>
                  <a:srgbClr val="8EB4E3"/>
                </a:solidFill>
              </a:rPr>
              <a:t>)</a:t>
            </a: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434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8EB4E3"/>
                </a:solidFill>
              </a:rPr>
              <a:t>The Program</a:t>
            </a:r>
            <a:endParaRPr lang="en-US" dirty="0">
              <a:solidFill>
                <a:srgbClr val="8EB4E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What are the payment terms?                              </a:t>
            </a:r>
            <a:r>
              <a:rPr lang="en-US" sz="2600" dirty="0" smtClean="0">
                <a:solidFill>
                  <a:srgbClr val="8EB4E3"/>
                </a:solidFill>
              </a:rPr>
              <a:t>(You should understand how often you will be getting paid, what the payment threshold is and how payment will be made.)</a:t>
            </a: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What are their reversal rates like?                    </a:t>
            </a:r>
            <a:r>
              <a:rPr lang="en-US" sz="2400" dirty="0" smtClean="0">
                <a:solidFill>
                  <a:srgbClr val="8EB4E3"/>
                </a:solidFill>
              </a:rPr>
              <a:t>(This is another area to pay close attention to, it lets you know the percentage of orders that are cancelled or returned, thus the affiliate does not get paid.)</a:t>
            </a: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44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8EB4E3"/>
                </a:solidFill>
              </a:rPr>
              <a:t>The Program</a:t>
            </a:r>
            <a:endParaRPr lang="en-US" dirty="0">
              <a:solidFill>
                <a:srgbClr val="8EB4E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Is there a system for tracking affiliate orders? </a:t>
            </a:r>
            <a:r>
              <a:rPr lang="en-US" sz="2400" dirty="0" smtClean="0">
                <a:solidFill>
                  <a:srgbClr val="8EB4E3"/>
                </a:solidFill>
              </a:rPr>
              <a:t>(You want to understand exactly how the tracking system works to ensure you will be credited for your traffic &amp; sales.)</a:t>
            </a: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Do you have a “friend on the other end”?       </a:t>
            </a:r>
            <a:r>
              <a:rPr lang="en-US" sz="2400" dirty="0" smtClean="0">
                <a:solidFill>
                  <a:srgbClr val="8EB4E3"/>
                </a:solidFill>
              </a:rPr>
              <a:t>(This is absolutely key to your success as an affiliate, you should have a dedicated affiliate manager on the other end to help anytime you need it!)</a:t>
            </a: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196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7066" y="625279"/>
            <a:ext cx="8196781" cy="1470025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Any Questions?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3" name="Picture 2" descr="375x345_emailmarketin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018" y="1967241"/>
            <a:ext cx="2578447" cy="23721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7066" y="5337253"/>
            <a:ext cx="81967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Jennifer Myers Ward </a:t>
            </a:r>
          </a:p>
          <a:p>
            <a:pPr algn="ctr"/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www.eboveandbeyond.com</a:t>
            </a:r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  </a:t>
            </a:r>
          </a:p>
          <a:p>
            <a:pPr algn="ctr"/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4"/>
              </a:rPr>
              <a:t>jennifer@eboveandbeyond.com</a:t>
            </a:r>
            <a:endParaRPr lang="en-US" sz="1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5"/>
              </a:rPr>
              <a:t>www.linkedin.com/in/jennifermyersward/</a:t>
            </a:r>
            <a:endParaRPr lang="en-US" sz="1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hlinkClick r:id="rId6"/>
              </a:rPr>
              <a:t>www.facebook.com/eboveandbeyond</a:t>
            </a:r>
            <a:r>
              <a:rPr 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  <a:p>
            <a:pPr algn="ctr"/>
            <a:r>
              <a:rPr lang="en-US" sz="1400" dirty="0" smtClean="0">
                <a:solidFill>
                  <a:srgbClr val="0000FF"/>
                </a:solidFill>
              </a:rPr>
              <a:t>@</a:t>
            </a:r>
            <a:r>
              <a:rPr lang="en-US" sz="1400" dirty="0" err="1" smtClean="0">
                <a:solidFill>
                  <a:srgbClr val="0000FF"/>
                </a:solidFill>
              </a:rPr>
              <a:t>jenmyersward</a:t>
            </a:r>
            <a:endParaRPr lang="en-US" sz="1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600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791</Words>
  <Application>Microsoft Office PowerPoint</Application>
  <PresentationFormat>On-screen Show (4:3)</PresentationFormat>
  <Paragraphs>69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How to Choose the  Right Affiliate Program</vt:lpstr>
      <vt:lpstr>3 Things to Consider</vt:lpstr>
      <vt:lpstr>The Product</vt:lpstr>
      <vt:lpstr>The Product</vt:lpstr>
      <vt:lpstr>The Product</vt:lpstr>
      <vt:lpstr>The Merchant</vt:lpstr>
      <vt:lpstr>The Merchant</vt:lpstr>
      <vt:lpstr>The Program</vt:lpstr>
      <vt:lpstr>The Program</vt:lpstr>
      <vt:lpstr>The Program</vt:lpstr>
      <vt:lpstr>The Program</vt:lpstr>
      <vt:lpstr>The Program</vt:lpstr>
      <vt:lpstr>Any Questions?</vt:lpstr>
    </vt:vector>
  </TitlesOfParts>
  <Company>ebove &amp; beyond,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Choosing an Affiliate Program</dc:title>
  <dc:creator>Jennifer Myers Ward</dc:creator>
  <cp:lastModifiedBy>MissyWard</cp:lastModifiedBy>
  <cp:revision>33</cp:revision>
  <dcterms:created xsi:type="dcterms:W3CDTF">2014-07-29T20:40:08Z</dcterms:created>
  <dcterms:modified xsi:type="dcterms:W3CDTF">2014-07-30T22:04:21Z</dcterms:modified>
</cp:coreProperties>
</file>