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9" r:id="rId2"/>
    <p:sldId id="307" r:id="rId3"/>
    <p:sldId id="294" r:id="rId4"/>
    <p:sldId id="288" r:id="rId5"/>
    <p:sldId id="265" r:id="rId6"/>
    <p:sldId id="315" r:id="rId7"/>
    <p:sldId id="309" r:id="rId8"/>
    <p:sldId id="258" r:id="rId9"/>
    <p:sldId id="264" r:id="rId10"/>
    <p:sldId id="318" r:id="rId11"/>
    <p:sldId id="317" r:id="rId12"/>
    <p:sldId id="319" r:id="rId13"/>
    <p:sldId id="320" r:id="rId14"/>
    <p:sldId id="261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2736F"/>
    <a:srgbClr val="B92340"/>
    <a:srgbClr val="F7F2E3"/>
    <a:srgbClr val="B1203E"/>
    <a:srgbClr val="DDD9CD"/>
    <a:srgbClr val="362923"/>
    <a:srgbClr val="E4A147"/>
    <a:srgbClr val="1B1B1B"/>
    <a:srgbClr val="313131"/>
    <a:srgbClr val="322F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7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1384" y="-96"/>
      </p:cViewPr>
      <p:guideLst>
        <p:guide orient="horz" pos="2166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92" d="100"/>
          <a:sy n="92" d="100"/>
        </p:scale>
        <p:origin x="-392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B62A7-EB69-664F-A70C-410EB0442E57}" type="datetimeFigureOut">
              <a:rPr lang="en-US" smtClean="0"/>
              <a:t>8/8/14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83C7B-BC67-CA4A-BC82-0005DF386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48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83C7B-BC67-CA4A-BC82-0005DF3864E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595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garrae Red Backgroun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757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/ Peach Spilt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581525" cy="6858000"/>
          </a:xfrm>
          <a:prstGeom prst="rect">
            <a:avLst/>
          </a:prstGeom>
          <a:solidFill>
            <a:srgbClr val="F7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47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Red Backgroun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19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each Backgroun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829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own Backgroun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31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5149B-9193-D746-9732-41D726DC620A}" type="datetimeFigureOut">
              <a:rPr lang="en-US" smtClean="0"/>
              <a:t>8/8/14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75DA6-91EA-9C4D-82FD-808CBCC3A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12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2" r:id="rId3"/>
    <p:sldLayoutId id="2147483660" r:id="rId4"/>
    <p:sldLayoutId id="2147483661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ugarrae.com" TargetMode="External"/><Relationship Id="rId4" Type="http://schemas.openxmlformats.org/officeDocument/2006/relationships/image" Target="../media/image6.png"/><Relationship Id="rId5" Type="http://schemas.openxmlformats.org/officeDocument/2006/relationships/hyperlink" Target="http://pushfire.com" TargetMode="Externa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ugarrae.com" TargetMode="External"/><Relationship Id="rId4" Type="http://schemas.openxmlformats.org/officeDocument/2006/relationships/hyperlink" Target="http://pushfire.com" TargetMode="External"/><Relationship Id="rId5" Type="http://schemas.openxmlformats.org/officeDocument/2006/relationships/hyperlink" Target="http://facebook.com/therealsugarrae" TargetMode="External"/><Relationship Id="rId6" Type="http://schemas.openxmlformats.org/officeDocument/2006/relationships/hyperlink" Target="https://twitter.com/sugarrae" TargetMode="External"/><Relationship Id="rId7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hadowgir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12" y="330086"/>
            <a:ext cx="5929654" cy="64336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33855" y="2901231"/>
            <a:ext cx="6142048" cy="86177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200">
                <a:solidFill>
                  <a:schemeClr val="accent4"/>
                </a:solidFill>
                <a:latin typeface="Gill Sans Light"/>
                <a:cs typeface="Gill Sans Light"/>
              </a:defRPr>
            </a:lvl1pPr>
          </a:lstStyle>
          <a:p>
            <a:pPr algn="ctr"/>
            <a:r>
              <a:rPr lang="en-GB" sz="5000" i="1" dirty="0" smtClean="0">
                <a:latin typeface="Times New Roman"/>
                <a:cs typeface="Times New Roman"/>
              </a:rPr>
              <a:t>PRODUCT REVIEWS</a:t>
            </a:r>
            <a:endParaRPr lang="en-GB" sz="5000" i="1" dirty="0">
              <a:latin typeface="Times New Roman"/>
              <a:cs typeface="Times New Roman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8010364" y="3394387"/>
            <a:ext cx="589399" cy="0"/>
          </a:xfrm>
          <a:prstGeom prst="straightConnector1">
            <a:avLst/>
          </a:prstGeom>
          <a:ln w="3175" cmpd="sng">
            <a:solidFill>
              <a:schemeClr val="bg1"/>
            </a:solidFill>
            <a:headEnd type="none" w="med" len="lg"/>
            <a:tailEnd type="diamond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37616" y="3394387"/>
            <a:ext cx="589399" cy="0"/>
          </a:xfrm>
          <a:prstGeom prst="straightConnector1">
            <a:avLst/>
          </a:prstGeom>
          <a:ln w="3175" cmpd="sng">
            <a:solidFill>
              <a:schemeClr val="bg1"/>
            </a:solidFill>
            <a:headEnd type="none" w="med" len="lg"/>
            <a:tailEnd type="diamond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859817" y="6224233"/>
            <a:ext cx="1471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  <a:cs typeface="Times New Roman"/>
              </a:rPr>
              <a:t>ASE </a:t>
            </a: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  <a:cs typeface="Times New Roman"/>
              </a:rPr>
              <a:t>2014</a:t>
            </a:r>
            <a:endParaRPr lang="en-US" sz="24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02309" y="5176409"/>
            <a:ext cx="27494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/>
                <a:cs typeface="Times New Roman"/>
              </a:rPr>
              <a:t>RAE HOFFMAN</a:t>
            </a:r>
            <a:endParaRPr lang="en-US" sz="2800" dirty="0">
              <a:solidFill>
                <a:schemeClr val="accent3">
                  <a:lumMod val="20000"/>
                  <a:lumOff val="8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2257" y="3921724"/>
            <a:ext cx="5810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(That People Want to Share)</a:t>
            </a:r>
            <a:endParaRPr lang="en-US" sz="3600" b="1" dirty="0">
              <a:solidFill>
                <a:schemeClr val="accent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" name="Picture 2" descr="kill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267" y="1248833"/>
            <a:ext cx="508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96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dowgir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12" y="330086"/>
            <a:ext cx="5929654" cy="64336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78001" y="652701"/>
            <a:ext cx="5645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RAE HOFFMAN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77532" y="3657600"/>
            <a:ext cx="21717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@Sugarrae</a:t>
            </a:r>
          </a:p>
          <a:p>
            <a:r>
              <a:rPr lang="en-US" sz="2000" dirty="0" smtClean="0">
                <a:latin typeface="Times New Roman"/>
                <a:cs typeface="Times New Roman"/>
                <a:hlinkClick r:id="rId3"/>
              </a:rPr>
              <a:t>http://sugarrae.com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pic>
        <p:nvPicPr>
          <p:cNvPr id="5" name="Picture 4" descr="_PUSHFIRE_Logo2012_Master_Final_WHIT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800" y="5342467"/>
            <a:ext cx="4127500" cy="3655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19134" y="5708002"/>
            <a:ext cx="2156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  <a:hlinkClick r:id="rId5"/>
              </a:rPr>
              <a:t>http://pushfire.com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53825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44095" y="242454"/>
            <a:ext cx="707518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solidFill>
                  <a:srgbClr val="B92340"/>
                </a:solidFill>
                <a:latin typeface="Times New Roman"/>
                <a:cs typeface="Times New Roman"/>
              </a:rPr>
              <a:t>TIRED REVIEWS</a:t>
            </a:r>
            <a:endParaRPr lang="en-US" sz="6600" b="1" dirty="0">
              <a:solidFill>
                <a:srgbClr val="B92340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037" y="5888503"/>
            <a:ext cx="2275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Just… NO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9801" y="2070100"/>
            <a:ext cx="7386357" cy="27925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400 words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Manufacturer product pictures / screenshots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Generic product / Service overview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Feature based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Reads like an ad</a:t>
            </a:r>
            <a:endParaRPr lang="en-US" sz="2400" dirty="0" smtClean="0">
              <a:solidFill>
                <a:schemeClr val="accent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6088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4066" y="1808004"/>
            <a:ext cx="850053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spc="600" dirty="0" smtClean="0">
                <a:solidFill>
                  <a:schemeClr val="bg1"/>
                </a:solidFill>
                <a:latin typeface="Times New Roman"/>
                <a:cs typeface="Times New Roman"/>
              </a:rPr>
              <a:t>WIIFM</a:t>
            </a:r>
            <a:r>
              <a:rPr lang="en-GB" sz="16600" dirty="0" smtClean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endParaRPr lang="en-GB" sz="8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313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2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8-08 at 6.19.2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493008"/>
          </a:xfrm>
          <a:prstGeom prst="rect">
            <a:avLst/>
          </a:prstGeom>
        </p:spPr>
      </p:pic>
      <p:pic>
        <p:nvPicPr>
          <p:cNvPr id="8" name="Picture 7" descr="Screen Shot 2014-08-08 at 6.19.4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0100"/>
            <a:ext cx="91440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1522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604963" y="1793875"/>
            <a:ext cx="59912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FEATURES</a:t>
            </a:r>
            <a:endParaRPr lang="en-US" sz="8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95250" y="2587626"/>
            <a:ext cx="8938189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3800" b="1" dirty="0" smtClean="0">
                <a:solidFill>
                  <a:srgbClr val="EADAB2"/>
                </a:solidFill>
                <a:latin typeface="Times New Roman"/>
                <a:cs typeface="Times New Roman"/>
              </a:rPr>
              <a:t>BENEFITS</a:t>
            </a:r>
            <a:endParaRPr lang="en-US" sz="13800" b="1" dirty="0">
              <a:solidFill>
                <a:srgbClr val="EADAB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4961183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38620" y="2885016"/>
            <a:ext cx="609373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smtClean="0">
                <a:solidFill>
                  <a:schemeClr val="accent4"/>
                </a:solidFill>
                <a:latin typeface="Times New Roman"/>
                <a:ea typeface="+mn-ea"/>
                <a:cs typeface="Times New Roman"/>
              </a:rPr>
              <a:t>HOW TO </a:t>
            </a:r>
            <a:r>
              <a:rPr lang="en-US" sz="6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USE IT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spc="3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(</a:t>
            </a:r>
            <a:r>
              <a:rPr lang="en-US" sz="6000" b="1" spc="3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Features</a:t>
            </a:r>
            <a:r>
              <a:rPr lang="en-US" sz="6000" spc="3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)</a:t>
            </a:r>
            <a:endParaRPr lang="en-US" sz="6000" spc="300" dirty="0">
              <a:solidFill>
                <a:schemeClr val="accent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004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2900" y="343869"/>
            <a:ext cx="8424334" cy="56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NEVER</a:t>
            </a:r>
            <a:endParaRPr lang="en-US" sz="4000" b="1" dirty="0" smtClean="0">
              <a:solidFill>
                <a:schemeClr val="accent1"/>
              </a:solidFill>
              <a:latin typeface="Times New Roman"/>
              <a:cs typeface="Times New Roman"/>
            </a:endParaRPr>
          </a:p>
          <a:p>
            <a:pPr algn="ctr">
              <a:lnSpc>
                <a:spcPct val="80000"/>
              </a:lnSpc>
            </a:pPr>
            <a:r>
              <a:rPr lang="en-US" sz="19900" b="1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EVER</a:t>
            </a:r>
          </a:p>
          <a:p>
            <a:pPr algn="ctr"/>
            <a:r>
              <a:rPr lang="en-US" sz="4000" b="1" dirty="0">
                <a:solidFill>
                  <a:srgbClr val="E37162"/>
                </a:solidFill>
                <a:latin typeface="Times New Roman"/>
                <a:cs typeface="Times New Roman"/>
              </a:rPr>
              <a:t>s</a:t>
            </a:r>
            <a:r>
              <a:rPr lang="en-US" sz="4000" b="1" dirty="0" smtClean="0">
                <a:solidFill>
                  <a:srgbClr val="E37162"/>
                </a:solidFill>
                <a:latin typeface="Times New Roman"/>
                <a:cs typeface="Times New Roman"/>
              </a:rPr>
              <a:t>ell out the TRUST</a:t>
            </a:r>
          </a:p>
          <a:p>
            <a:pPr algn="ctr"/>
            <a:r>
              <a:rPr lang="en-US" sz="4000" b="1" dirty="0">
                <a:solidFill>
                  <a:srgbClr val="E37162"/>
                </a:solidFill>
                <a:latin typeface="Times New Roman"/>
                <a:cs typeface="Times New Roman"/>
              </a:rPr>
              <a:t>o</a:t>
            </a:r>
            <a:r>
              <a:rPr lang="en-US" sz="4000" b="1" dirty="0" smtClean="0">
                <a:solidFill>
                  <a:srgbClr val="E37162"/>
                </a:solidFill>
                <a:latin typeface="Times New Roman"/>
                <a:cs typeface="Times New Roman"/>
              </a:rPr>
              <a:t>f your readers</a:t>
            </a:r>
          </a:p>
          <a:p>
            <a:pPr algn="ctr"/>
            <a:r>
              <a:rPr lang="en-US" sz="4000" b="1" dirty="0">
                <a:solidFill>
                  <a:srgbClr val="E37162"/>
                </a:solidFill>
                <a:latin typeface="Times New Roman"/>
                <a:cs typeface="Times New Roman"/>
              </a:rPr>
              <a:t>t</a:t>
            </a:r>
            <a:r>
              <a:rPr lang="en-US" sz="4000" b="1" dirty="0" smtClean="0">
                <a:solidFill>
                  <a:srgbClr val="E37162"/>
                </a:solidFill>
                <a:latin typeface="Times New Roman"/>
                <a:cs typeface="Times New Roman"/>
              </a:rPr>
              <a:t>o make a </a:t>
            </a:r>
            <a:r>
              <a:rPr lang="en-US" sz="4000" b="1" dirty="0" smtClean="0">
                <a:solidFill>
                  <a:srgbClr val="E37162"/>
                </a:solidFill>
                <a:latin typeface="Times New Roman"/>
                <a:cs typeface="Times New Roman"/>
              </a:rPr>
              <a:t>commission</a:t>
            </a:r>
            <a:endParaRPr lang="en-US" sz="4000" dirty="0" smtClean="0">
              <a:solidFill>
                <a:srgbClr val="E3716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939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775200"/>
            <a:ext cx="9144000" cy="15621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54217" y="4775200"/>
            <a:ext cx="804579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NO PRODUCT IS PERFECT</a:t>
            </a:r>
          </a:p>
          <a:p>
            <a:pPr algn="ctr"/>
            <a:r>
              <a:rPr lang="en-US" sz="4000" b="1" dirty="0" smtClean="0">
                <a:solidFill>
                  <a:schemeClr val="accent2"/>
                </a:solidFill>
                <a:latin typeface="Times New Roman"/>
                <a:cs typeface="Times New Roman"/>
              </a:rPr>
              <a:t>(and people don’t expect it to be)</a:t>
            </a:r>
            <a:endParaRPr lang="en-GB" sz="4000" b="1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9216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0387" y="2377016"/>
            <a:ext cx="8268008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HOW</a:t>
            </a:r>
            <a:r>
              <a:rPr lang="en-US" sz="4800" b="1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en-US" sz="9600" b="1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YOU</a:t>
            </a:r>
            <a:r>
              <a:rPr lang="en-US" sz="4800" b="1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CAN</a:t>
            </a:r>
            <a:r>
              <a:rPr lang="en-US" sz="4800" b="1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USE IT</a:t>
            </a:r>
          </a:p>
          <a:p>
            <a:pPr algn="ctr">
              <a:defRPr/>
            </a:pPr>
            <a:r>
              <a:rPr lang="en-US" sz="60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(</a:t>
            </a:r>
            <a:r>
              <a:rPr lang="en-US" sz="6000" b="1" spc="3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Benefits</a:t>
            </a:r>
            <a:r>
              <a:rPr lang="en-US" sz="6000" dirty="0" smtClean="0">
                <a:solidFill>
                  <a:schemeClr val="accent1"/>
                </a:solidFill>
                <a:latin typeface="Times New Roman"/>
                <a:cs typeface="Times New Roman"/>
              </a:rPr>
              <a:t>)</a:t>
            </a:r>
            <a:endParaRPr lang="en-US" sz="6000" dirty="0">
              <a:solidFill>
                <a:schemeClr val="accent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896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604963" y="1793875"/>
            <a:ext cx="59912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SOLVE</a:t>
            </a:r>
            <a:endParaRPr lang="en-US" sz="80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336550" y="2587626"/>
            <a:ext cx="8460764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11500" b="1" dirty="0" smtClean="0">
                <a:solidFill>
                  <a:srgbClr val="EADAB2"/>
                </a:solidFill>
                <a:latin typeface="Times New Roman"/>
                <a:cs typeface="Times New Roman"/>
              </a:rPr>
              <a:t>PROBLEMS</a:t>
            </a:r>
            <a:endParaRPr lang="en-US" sz="11500" b="1" dirty="0">
              <a:solidFill>
                <a:srgbClr val="EADAB2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1708898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-Secrets-of-Selling-Like-a-Skeazy-Slimy-Used-Car-Sales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52574" cy="3403600"/>
          </a:xfrm>
          <a:prstGeom prst="rect">
            <a:avLst/>
          </a:prstGeom>
        </p:spPr>
      </p:pic>
      <p:pic>
        <p:nvPicPr>
          <p:cNvPr id="6" name="Picture 5" descr="hjxxhd92-13462037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3601"/>
            <a:ext cx="9152574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0550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87401" y="242454"/>
            <a:ext cx="768683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solidFill>
                  <a:srgbClr val="B92340"/>
                </a:solidFill>
                <a:latin typeface="Times New Roman"/>
                <a:cs typeface="Times New Roman"/>
              </a:rPr>
              <a:t>KILLER REVIEWS</a:t>
            </a:r>
            <a:endParaRPr lang="en-US" sz="6600" b="1" dirty="0">
              <a:solidFill>
                <a:srgbClr val="B92340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037" y="5888503"/>
            <a:ext cx="2275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Just… NO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58358" y="2070100"/>
            <a:ext cx="4549242" cy="3334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As long as it needs to be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Real pictures / screenshots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Features AND Benefits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Pros AND Cons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Reads like a “how to”</a:t>
            </a:r>
          </a:p>
          <a:p>
            <a:pPr algn="ctr">
              <a:lnSpc>
                <a:spcPct val="110000"/>
              </a:lnSpc>
            </a:pPr>
            <a:r>
              <a:rPr lang="en-US" sz="3200" dirty="0" smtClean="0">
                <a:solidFill>
                  <a:schemeClr val="accent5"/>
                </a:solidFill>
                <a:latin typeface="Times New Roman"/>
                <a:cs typeface="Times New Roman"/>
              </a:rPr>
              <a:t>Offers more tutorials</a:t>
            </a:r>
            <a:endParaRPr lang="en-US" sz="2400" dirty="0" smtClean="0">
              <a:solidFill>
                <a:schemeClr val="accent5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82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73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919099" y="0"/>
            <a:ext cx="3699934" cy="6858000"/>
          </a:xfrm>
          <a:prstGeom prst="rect">
            <a:avLst/>
          </a:prstGeom>
          <a:solidFill>
            <a:schemeClr val="tx1">
              <a:alpha val="3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hadowgir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46" y="592553"/>
            <a:ext cx="4034453" cy="43773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73099" y="332100"/>
            <a:ext cx="3141405" cy="430887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4"/>
                </a:solidFill>
                <a:latin typeface="Times New Roman"/>
                <a:cs typeface="Times New Roman"/>
              </a:rPr>
              <a:t> THANK YOU</a:t>
            </a:r>
          </a:p>
          <a:p>
            <a:endParaRPr lang="en-US" sz="1600" dirty="0">
              <a:solidFill>
                <a:schemeClr val="accent4"/>
              </a:solidFill>
              <a:latin typeface="Gil sans"/>
              <a:cs typeface="Gil sans"/>
            </a:endParaRPr>
          </a:p>
          <a:p>
            <a:endParaRPr lang="en-US" sz="1600" dirty="0">
              <a:latin typeface="Gil sans"/>
              <a:cs typeface="Gil sans"/>
            </a:endParaRPr>
          </a:p>
          <a:p>
            <a:r>
              <a:rPr lang="en-US" dirty="0" smtClean="0">
                <a:solidFill>
                  <a:srgbClr val="EADAB2"/>
                </a:solidFill>
                <a:latin typeface="Times New Roman"/>
                <a:cs typeface="Times New Roman"/>
              </a:rPr>
              <a:t>Awesome advice for bloggers</a:t>
            </a:r>
          </a:p>
          <a:p>
            <a:r>
              <a:rPr lang="en-US" sz="1600" dirty="0" smtClean="0">
                <a:latin typeface="Times New Roman"/>
                <a:cs typeface="Times New Roman"/>
                <a:hlinkClick r:id="rId3"/>
              </a:rPr>
              <a:t>http://sugarrae.com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EADAB2"/>
                </a:solidFill>
                <a:latin typeface="Times New Roman"/>
                <a:cs typeface="Times New Roman"/>
              </a:rPr>
              <a:t>Consulting for merchants &amp; </a:t>
            </a:r>
          </a:p>
          <a:p>
            <a:r>
              <a:rPr lang="en-US" dirty="0" smtClean="0">
                <a:solidFill>
                  <a:srgbClr val="EADAB2"/>
                </a:solidFill>
                <a:latin typeface="Times New Roman"/>
                <a:cs typeface="Times New Roman"/>
              </a:rPr>
              <a:t>businesses</a:t>
            </a:r>
          </a:p>
          <a:p>
            <a:r>
              <a:rPr lang="en-US" sz="1600" dirty="0" smtClean="0">
                <a:latin typeface="Times New Roman"/>
                <a:cs typeface="Times New Roman"/>
                <a:hlinkClick r:id="rId4"/>
              </a:rPr>
              <a:t>http://pushfire.com</a:t>
            </a:r>
            <a:endParaRPr lang="en-US" sz="1600" dirty="0" smtClean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EADAB2"/>
                </a:solidFill>
                <a:latin typeface="Times New Roman"/>
                <a:cs typeface="Times New Roman"/>
              </a:rPr>
              <a:t>Kicks in the ass</a:t>
            </a:r>
          </a:p>
          <a:p>
            <a:r>
              <a:rPr lang="en-US" sz="1600" dirty="0" smtClean="0">
                <a:latin typeface="Times New Roman"/>
                <a:cs typeface="Times New Roman"/>
                <a:hlinkClick r:id="rId5"/>
              </a:rPr>
              <a:t>http://facebook.com/therealsugarrae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rgbClr val="EADAB2"/>
                </a:solidFill>
                <a:latin typeface="Times New Roman"/>
                <a:cs typeface="Times New Roman"/>
              </a:rPr>
              <a:t>Ranting &amp; cursing &amp; football  </a:t>
            </a:r>
          </a:p>
          <a:p>
            <a:r>
              <a:rPr lang="en-US" sz="1600" dirty="0" smtClean="0">
                <a:latin typeface="Times New Roman"/>
                <a:cs typeface="Times New Roman"/>
                <a:hlinkClick r:id="rId6"/>
              </a:rPr>
              <a:t>https://twitter.com/sugarrae</a:t>
            </a:r>
            <a:endParaRPr lang="en-US" sz="1600" dirty="0" smtClean="0">
              <a:latin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45" y="5723467"/>
            <a:ext cx="4043264" cy="36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ugarrae Theme">
  <a:themeElements>
    <a:clrScheme name="Sugar">
      <a:dk1>
        <a:sysClr val="windowText" lastClr="000000"/>
      </a:dk1>
      <a:lt1>
        <a:sysClr val="window" lastClr="FFFFFF"/>
      </a:lt1>
      <a:dk2>
        <a:srgbClr val="C63447"/>
      </a:dk2>
      <a:lt2>
        <a:srgbClr val="FDECC0"/>
      </a:lt2>
      <a:accent1>
        <a:srgbClr val="E37162"/>
      </a:accent1>
      <a:accent2>
        <a:srgbClr val="D19342"/>
      </a:accent2>
      <a:accent3>
        <a:srgbClr val="E4A147"/>
      </a:accent3>
      <a:accent4>
        <a:srgbClr val="EADAB2"/>
      </a:accent4>
      <a:accent5>
        <a:srgbClr val="523F35"/>
      </a:accent5>
      <a:accent6>
        <a:srgbClr val="313131"/>
      </a:accent6>
      <a:hlink>
        <a:srgbClr val="F17E34"/>
      </a:hlink>
      <a:folHlink>
        <a:srgbClr val="EC69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4297</TotalTime>
  <Words>174</Words>
  <Application>Microsoft Macintosh PowerPoint</Application>
  <PresentationFormat>On-screen Show (4:3)</PresentationFormat>
  <Paragraphs>55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Sugarrae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Smartdog digital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Illiya Vjestica</dc:creator>
  <cp:lastModifiedBy>Rae Hoffman</cp:lastModifiedBy>
  <cp:revision>352</cp:revision>
  <cp:lastPrinted>2013-09-19T17:46:36Z</cp:lastPrinted>
  <dcterms:created xsi:type="dcterms:W3CDTF">2013-08-08T18:36:30Z</dcterms:created>
  <dcterms:modified xsi:type="dcterms:W3CDTF">2014-08-08T12:16:25Z</dcterms:modified>
</cp:coreProperties>
</file>